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9" r:id="rId9"/>
    <p:sldId id="270" r:id="rId10"/>
    <p:sldId id="271" r:id="rId11"/>
    <p:sldId id="263" r:id="rId12"/>
    <p:sldId id="264" r:id="rId13"/>
    <p:sldId id="272" r:id="rId14"/>
    <p:sldId id="265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121" autoAdjust="0"/>
  </p:normalViewPr>
  <p:slideViewPr>
    <p:cSldViewPr snapToGrid="0">
      <p:cViewPr>
        <p:scale>
          <a:sx n="63" d="100"/>
          <a:sy n="63" d="100"/>
        </p:scale>
        <p:origin x="14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have legacy apps running on earlier versions of the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</a:t>
            </a:r>
            <a:r>
              <a:rPr lang="en-GB"/>
              <a:t>file size)</a:t>
            </a:r>
            <a:endParaRPr lang="en-GB" dirty="0"/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25/10/2019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Support for Legacy 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23" y="1846263"/>
            <a:ext cx="6032880" cy="4022725"/>
          </a:xfrm>
        </p:spPr>
      </p:pic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WPF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133" y="1846263"/>
            <a:ext cx="2682059" cy="4022725"/>
          </a:xfrm>
        </p:spPr>
      </p:pic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33C68EB-4AB8-48BE-844F-205D7B24E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Plug for the book</a:t>
            </a:r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pmichaels.net</a:t>
            </a:r>
          </a:p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WinForms</a:t>
            </a:r>
          </a:p>
          <a:p>
            <a:r>
              <a:rPr lang="en-GB" dirty="0"/>
              <a:t>- WPF</a:t>
            </a:r>
          </a:p>
          <a:p>
            <a:r>
              <a:rPr lang="en-GB"/>
              <a:t>- UWP?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Migrate WinForms to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70" y="1846263"/>
            <a:ext cx="6241785" cy="4022725"/>
          </a:xfrm>
        </p:spPr>
      </p:pic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43749</TotalTime>
  <Words>591</Words>
  <Application>Microsoft Office PowerPoint</Application>
  <PresentationFormat>Widescreen</PresentationFormat>
  <Paragraphs>104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Wingdings</vt:lpstr>
      <vt:lpstr>Retrospect</vt:lpstr>
      <vt:lpstr>The Future of the Windows Desktop</vt:lpstr>
      <vt:lpstr>Paul Michaels</vt:lpstr>
      <vt:lpstr>Why?</vt:lpstr>
      <vt:lpstr>Legacy</vt:lpstr>
      <vt:lpstr>Still a place for desktop?</vt:lpstr>
      <vt:lpstr>WinForms – Is it all that bad?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Demo – WPF to .Net Core 3</vt:lpstr>
      <vt:lpstr>WPF – Still tech from 2006?</vt:lpstr>
      <vt:lpstr>Demo - MSix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the Windows Desktop</dc:title>
  <dc:creator>Paul Michaels</dc:creator>
  <cp:lastModifiedBy>Paul Michaels</cp:lastModifiedBy>
  <cp:revision>42</cp:revision>
  <dcterms:created xsi:type="dcterms:W3CDTF">2019-09-28T15:09:41Z</dcterms:created>
  <dcterms:modified xsi:type="dcterms:W3CDTF">2019-10-31T14:31:17Z</dcterms:modified>
</cp:coreProperties>
</file>